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  <p:embeddedFont>
      <p:font typeface="Helvetica Neue Light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8" roundtripDataSignature="AMtx7mg3f+6ePNVG8tUHEwthL++6T2Z4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5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-italic.fntdata"/><Relationship Id="rId13" Type="http://schemas.openxmlformats.org/officeDocument/2006/relationships/font" Target="fonts/RobotoSlab-bold.fntdata"/><Relationship Id="rId35" Type="http://schemas.openxmlformats.org/officeDocument/2006/relationships/font" Target="fonts/HelveticaNeueLight-bold.fntdata"/><Relationship Id="rId12" Type="http://schemas.openxmlformats.org/officeDocument/2006/relationships/font" Target="fonts/RobotoSlab-regular.fntdata"/><Relationship Id="rId34" Type="http://schemas.openxmlformats.org/officeDocument/2006/relationships/font" Target="fonts/HelveticaNeueLight-regular.fntdata"/><Relationship Id="rId15" Type="http://schemas.openxmlformats.org/officeDocument/2006/relationships/font" Target="fonts/Roboto-bold.fntdata"/><Relationship Id="rId37" Type="http://schemas.openxmlformats.org/officeDocument/2006/relationships/font" Target="fonts/HelveticaNeueLight-boldItalic.fntdata"/><Relationship Id="rId14" Type="http://schemas.openxmlformats.org/officeDocument/2006/relationships/font" Target="fonts/Roboto-regular.fntdata"/><Relationship Id="rId36" Type="http://schemas.openxmlformats.org/officeDocument/2006/relationships/font" Target="fonts/HelveticaNeueLight-italic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38" Type="http://customschemas.google.com/relationships/presentationmetadata" Target="meta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5.png>
</file>

<file path=ppt/media/image26.jpg>
</file>

<file path=ppt/media/image27.png>
</file>

<file path=ppt/media/image28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c4a19570a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1c4a19570a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3.jpg"/><Relationship Id="rId5" Type="http://schemas.openxmlformats.org/officeDocument/2006/relationships/image" Target="../media/image8.jpg"/><Relationship Id="rId6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Cleaning categorical columns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AutoNum type="arabicPeriod"/>
            </a:pPr>
            <a:r>
              <a:rPr lang="en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Nominal vs ordinal</a:t>
            </a:r>
            <a:endParaRPr sz="20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Dealing with </a:t>
            </a:r>
            <a:r>
              <a:rPr lang="en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high cardinality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NOMINAL VS ORDINAL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369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ML models can’t handle categorical data. These values need to be casted into numbers.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Ordinal column values can be replaced with any values as long as: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respect the implicit ordering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can do it manually or using an ordinal encoder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Nominal column values with more than two unique values can be replaced using a OneHotEncoder(drop=’first’) to avoid the dummy trap.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c4a19570a3_0_4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DEALING WITH HIGH CARDINALITY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1c4a19570a3_0_4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1c4a19570a3_0_4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Cardinality: the amount of UNIQUE values of a column.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High cardinality can become a problem for nominal columns when we use a OneHotEncoder as we will have as many additional columns as unique values -1.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increase the computational time to train a model and force us to gather more data.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minimize this problem we can group together unique values into bigger groups to end up with an smaller cardinality.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